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76" autoAdjust="0"/>
  </p:normalViewPr>
  <p:slideViewPr>
    <p:cSldViewPr>
      <p:cViewPr varScale="1">
        <p:scale>
          <a:sx n="42" d="100"/>
          <a:sy n="42" d="100"/>
        </p:scale>
        <p:origin x="-6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D8F30-84D6-4D9C-9237-10E92B4C54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5A063-AD86-43B3-92DB-585964CD4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B54EF-174C-4921-9D97-3BE7BC4D6F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C7CAA-F428-4CFD-A23E-629E1BEE8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5949B-6E91-41CA-A63F-BA485C1718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B719A-2FD0-4F6B-B24B-CE3FC9D86B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17873-2FDA-4A7C-BAED-20FDE4EE6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83CDF-D282-4505-B8ED-49BF8D7F35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118A6-BE6B-42D8-B6BA-400D3C4F44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338CE-6122-474A-AB9E-AF064C2102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C543B-D60B-4EF6-B5B2-3CE1692418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130B694-D434-4103-AEB3-D48376B2FD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828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7200" smtClean="0">
                <a:latin typeface="Showcard Gothic" pitchFamily="82" charset="0"/>
              </a:rPr>
              <a:t>Roles of the President!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228600"/>
            <a:ext cx="8229600" cy="152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en-US" sz="40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8600"/>
            <a:ext cx="8229600" cy="5867400"/>
          </a:xfrm>
        </p:spPr>
        <p:txBody>
          <a:bodyPr/>
          <a:lstStyle/>
          <a:p>
            <a:r>
              <a:rPr lang="en-US" sz="2400" smtClean="0">
                <a:latin typeface="Arial" charset="0"/>
              </a:rPr>
              <a:t>Constitutional Roles:</a:t>
            </a:r>
          </a:p>
          <a:p>
            <a:endParaRPr lang="en-US" sz="2400" smtClean="0">
              <a:latin typeface="Arial" charset="0"/>
            </a:endParaRPr>
          </a:p>
          <a:p>
            <a:r>
              <a:rPr lang="en-US" sz="2800" b="1" u="sng" smtClean="0">
                <a:latin typeface="Arial" charset="0"/>
              </a:rPr>
              <a:t>Chief Legislator</a:t>
            </a:r>
          </a:p>
          <a:p>
            <a:r>
              <a:rPr lang="en-US" sz="2400" smtClean="0">
                <a:latin typeface="Arial" charset="0"/>
              </a:rPr>
              <a:t>1. Powers:</a:t>
            </a:r>
          </a:p>
          <a:p>
            <a:r>
              <a:rPr lang="en-US" sz="2400" smtClean="0">
                <a:latin typeface="Arial" charset="0"/>
              </a:rPr>
              <a:t>A. Proposes legislation.</a:t>
            </a:r>
          </a:p>
          <a:p>
            <a:r>
              <a:rPr lang="en-US" sz="2400" smtClean="0">
                <a:latin typeface="Arial" charset="0"/>
              </a:rPr>
              <a:t>B. Vetoes legislation.</a:t>
            </a:r>
          </a:p>
          <a:p>
            <a:r>
              <a:rPr lang="en-US" sz="2400" smtClean="0">
                <a:latin typeface="Arial" charset="0"/>
              </a:rPr>
              <a:t>C. Calls special sessions of Congress.</a:t>
            </a:r>
          </a:p>
          <a:p>
            <a:r>
              <a:rPr lang="en-US" sz="2400" smtClean="0">
                <a:latin typeface="Arial" charset="0"/>
              </a:rPr>
              <a:t>D. Delivers the State of the Union Address to Congress.</a:t>
            </a:r>
          </a:p>
          <a:p>
            <a:endParaRPr lang="en-US" sz="2400" smtClean="0">
              <a:latin typeface="Arial" charset="0"/>
            </a:endParaRPr>
          </a:p>
          <a:p>
            <a:r>
              <a:rPr lang="en-US" sz="2400" smtClean="0">
                <a:latin typeface="Arial" charset="0"/>
              </a:rPr>
              <a:t>2. Checks:</a:t>
            </a:r>
          </a:p>
          <a:p>
            <a:r>
              <a:rPr lang="en-US" sz="2400" smtClean="0">
                <a:latin typeface="Arial" charset="0"/>
              </a:rPr>
              <a:t>A. Congress need not pass suggested legislation.</a:t>
            </a:r>
          </a:p>
          <a:p>
            <a:r>
              <a:rPr lang="en-US" sz="2400" smtClean="0">
                <a:latin typeface="Arial" charset="0"/>
              </a:rPr>
              <a:t>B. Congress can override a Presidential veto with a 2/3 majority in both houses.</a:t>
            </a:r>
          </a:p>
          <a:p>
            <a:endParaRPr lang="en-US" sz="24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228600"/>
            <a:ext cx="8229600" cy="152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en-US" sz="40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8600"/>
            <a:ext cx="82296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u="sng" smtClean="0">
                <a:latin typeface="Arial" charset="0"/>
              </a:rPr>
              <a:t>Chief Executive</a:t>
            </a:r>
          </a:p>
          <a:p>
            <a:pPr>
              <a:lnSpc>
                <a:spcPct val="90000"/>
              </a:lnSpc>
            </a:pPr>
            <a:endParaRPr lang="en-US" sz="2800" b="1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smtClean="0">
                <a:latin typeface="Arial" charset="0"/>
              </a:rPr>
              <a:t>1. Powers: </a:t>
            </a:r>
          </a:p>
          <a:p>
            <a:pPr>
              <a:lnSpc>
                <a:spcPct val="90000"/>
              </a:lnSpc>
            </a:pPr>
            <a:r>
              <a:rPr lang="en-US" sz="2000" smtClean="0">
                <a:latin typeface="Arial" charset="0"/>
              </a:rPr>
              <a:t>A. Enforces laws, treaties, and court decisions.</a:t>
            </a:r>
          </a:p>
          <a:p>
            <a:pPr>
              <a:lnSpc>
                <a:spcPct val="90000"/>
              </a:lnSpc>
            </a:pPr>
            <a:r>
              <a:rPr lang="en-US" sz="2000" smtClean="0">
                <a:latin typeface="Arial" charset="0"/>
              </a:rPr>
              <a:t>B. Appoints officials to office, and can fire them.</a:t>
            </a:r>
          </a:p>
          <a:p>
            <a:pPr>
              <a:lnSpc>
                <a:spcPct val="90000"/>
              </a:lnSpc>
            </a:pPr>
            <a:r>
              <a:rPr lang="en-US" sz="2000" smtClean="0">
                <a:latin typeface="Arial" charset="0"/>
              </a:rPr>
              <a:t>C. Issues executive orders, which have the force of laws, to carry out laws.</a:t>
            </a:r>
          </a:p>
          <a:p>
            <a:pPr>
              <a:lnSpc>
                <a:spcPct val="90000"/>
              </a:lnSpc>
            </a:pPr>
            <a:endParaRPr lang="en-US" sz="200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smtClean="0">
                <a:latin typeface="Arial" charset="0"/>
              </a:rPr>
              <a:t>2. Checks:</a:t>
            </a:r>
          </a:p>
          <a:p>
            <a:pPr>
              <a:lnSpc>
                <a:spcPct val="90000"/>
              </a:lnSpc>
            </a:pPr>
            <a:r>
              <a:rPr lang="en-US" sz="2000" smtClean="0">
                <a:latin typeface="Arial" charset="0"/>
              </a:rPr>
              <a:t>A. Congress passes the laws and has the “power of the purse.”</a:t>
            </a:r>
          </a:p>
          <a:p>
            <a:pPr>
              <a:lnSpc>
                <a:spcPct val="90000"/>
              </a:lnSpc>
            </a:pPr>
            <a:r>
              <a:rPr lang="en-US" sz="2000" smtClean="0">
                <a:latin typeface="Arial" charset="0"/>
              </a:rPr>
              <a:t>B. Senate can reject appointments (simple majority) and treaties (2/3 vote needed to ratify).</a:t>
            </a:r>
          </a:p>
          <a:p>
            <a:pPr>
              <a:lnSpc>
                <a:spcPct val="90000"/>
              </a:lnSpc>
            </a:pPr>
            <a:r>
              <a:rPr lang="en-US" sz="2000" smtClean="0">
                <a:latin typeface="Arial" charset="0"/>
              </a:rPr>
              <a:t>C. Impeachment (simple majority in House) and removal (2/3 of Senate).</a:t>
            </a:r>
          </a:p>
          <a:p>
            <a:pPr>
              <a:lnSpc>
                <a:spcPct val="90000"/>
              </a:lnSpc>
            </a:pPr>
            <a:r>
              <a:rPr lang="en-US" sz="2000" smtClean="0">
                <a:latin typeface="Arial" charset="0"/>
              </a:rPr>
              <a:t>D. Supreme Court can strike down executive orders if unconstitutional.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228600"/>
            <a:ext cx="8229600" cy="152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en-US" sz="40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8600"/>
            <a:ext cx="8229600" cy="5867400"/>
          </a:xfrm>
        </p:spPr>
        <p:txBody>
          <a:bodyPr/>
          <a:lstStyle/>
          <a:p>
            <a:r>
              <a:rPr lang="en-US" sz="2800" b="1" u="sng" smtClean="0">
                <a:latin typeface="Arial" charset="0"/>
              </a:rPr>
              <a:t>Commander-in-Chief</a:t>
            </a:r>
          </a:p>
          <a:p>
            <a:endParaRPr lang="en-US" sz="2800" smtClean="0">
              <a:latin typeface="Arial" charset="0"/>
            </a:endParaRPr>
          </a:p>
          <a:p>
            <a:r>
              <a:rPr lang="en-US" sz="2400" smtClean="0">
                <a:latin typeface="Arial" charset="0"/>
              </a:rPr>
              <a:t>1. Power:</a:t>
            </a:r>
          </a:p>
          <a:p>
            <a:r>
              <a:rPr lang="en-US" sz="2400" smtClean="0">
                <a:latin typeface="Arial" charset="0"/>
              </a:rPr>
              <a:t> President is the head of the armed forces.</a:t>
            </a:r>
          </a:p>
          <a:p>
            <a:endParaRPr lang="en-US" sz="2400" smtClean="0">
              <a:latin typeface="Arial" charset="0"/>
            </a:endParaRPr>
          </a:p>
          <a:p>
            <a:r>
              <a:rPr lang="en-US" sz="2400" smtClean="0">
                <a:latin typeface="Arial" charset="0"/>
              </a:rPr>
              <a:t>2. Checks:</a:t>
            </a:r>
          </a:p>
          <a:p>
            <a:r>
              <a:rPr lang="en-US" sz="2400" smtClean="0">
                <a:latin typeface="Arial" charset="0"/>
              </a:rPr>
              <a:t>A. Congress appropriate funds for the military.</a:t>
            </a:r>
          </a:p>
          <a:p>
            <a:r>
              <a:rPr lang="en-US" sz="2400" smtClean="0">
                <a:latin typeface="Arial" charset="0"/>
              </a:rPr>
              <a:t>B. Congress declares war.</a:t>
            </a:r>
          </a:p>
          <a:p>
            <a:r>
              <a:rPr lang="en-US" sz="2400" smtClean="0">
                <a:latin typeface="Arial" charset="0"/>
              </a:rPr>
              <a:t>C. War Powers Act of 1973.</a:t>
            </a:r>
          </a:p>
          <a:p>
            <a:endParaRPr lang="en-US" sz="2400" b="1" u="sng" smtClean="0">
              <a:latin typeface="Arial" charset="0"/>
            </a:endParaRPr>
          </a:p>
          <a:p>
            <a:endParaRPr lang="en-US" sz="24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228600"/>
            <a:ext cx="8229600" cy="152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en-US" sz="40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8600"/>
            <a:ext cx="8229600" cy="5867400"/>
          </a:xfrm>
        </p:spPr>
        <p:txBody>
          <a:bodyPr/>
          <a:lstStyle/>
          <a:p>
            <a:r>
              <a:rPr lang="en-US" sz="2800" b="1" u="sng" smtClean="0">
                <a:latin typeface="Arial" charset="0"/>
              </a:rPr>
              <a:t>Chief Diplomat</a:t>
            </a:r>
          </a:p>
          <a:p>
            <a:endParaRPr lang="en-US" sz="2800" smtClean="0">
              <a:latin typeface="Arial" charset="0"/>
            </a:endParaRPr>
          </a:p>
          <a:p>
            <a:r>
              <a:rPr lang="en-US" sz="2400" smtClean="0">
                <a:latin typeface="Arial" charset="0"/>
              </a:rPr>
              <a:t>1. Powers:</a:t>
            </a:r>
          </a:p>
          <a:p>
            <a:r>
              <a:rPr lang="en-US" sz="2400" smtClean="0">
                <a:latin typeface="Arial" charset="0"/>
              </a:rPr>
              <a:t>A. Sets overall foreign policy.</a:t>
            </a:r>
          </a:p>
          <a:p>
            <a:r>
              <a:rPr lang="en-US" sz="2400" smtClean="0">
                <a:latin typeface="Arial" charset="0"/>
              </a:rPr>
              <a:t>B. Appoints and receives ambassadors.</a:t>
            </a:r>
          </a:p>
          <a:p>
            <a:r>
              <a:rPr lang="en-US" sz="2400" smtClean="0">
                <a:latin typeface="Arial" charset="0"/>
              </a:rPr>
              <a:t>C. Negotiates both treaties and executive agreements.</a:t>
            </a:r>
          </a:p>
          <a:p>
            <a:r>
              <a:rPr lang="en-US" sz="2400" smtClean="0">
                <a:latin typeface="Arial" charset="0"/>
              </a:rPr>
              <a:t>D. Gives diplomatic recognition to foreign governments.</a:t>
            </a:r>
          </a:p>
          <a:p>
            <a:endParaRPr lang="en-US" sz="2400" smtClean="0">
              <a:latin typeface="Arial" charset="0"/>
            </a:endParaRPr>
          </a:p>
          <a:p>
            <a:r>
              <a:rPr lang="en-US" sz="2400" smtClean="0">
                <a:latin typeface="Arial" charset="0"/>
              </a:rPr>
              <a:t>2. Checks:</a:t>
            </a:r>
          </a:p>
          <a:p>
            <a:r>
              <a:rPr lang="en-US" sz="2400" smtClean="0">
                <a:latin typeface="Arial" charset="0"/>
              </a:rPr>
              <a:t>A. Congress appropriates funds for foreign affairs.</a:t>
            </a:r>
          </a:p>
          <a:p>
            <a:r>
              <a:rPr lang="en-US" sz="2400" smtClean="0">
                <a:latin typeface="Arial" charset="0"/>
              </a:rPr>
              <a:t>B. The Senate can reject ambassadors and treaties.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304800"/>
            <a:ext cx="8229600" cy="762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en-US" sz="40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04800"/>
            <a:ext cx="8229600" cy="5791200"/>
          </a:xfrm>
        </p:spPr>
        <p:txBody>
          <a:bodyPr/>
          <a:lstStyle/>
          <a:p>
            <a:r>
              <a:rPr lang="en-US" sz="2800" b="1" u="sng" smtClean="0"/>
              <a:t>Chief Jurist</a:t>
            </a:r>
          </a:p>
          <a:p>
            <a:endParaRPr lang="en-US" sz="2800" smtClean="0"/>
          </a:p>
          <a:p>
            <a:r>
              <a:rPr lang="en-US" sz="2400" smtClean="0">
                <a:latin typeface="Arial" charset="0"/>
              </a:rPr>
              <a:t>1. Powers: </a:t>
            </a:r>
          </a:p>
          <a:p>
            <a:r>
              <a:rPr lang="en-US" sz="2400" smtClean="0">
                <a:latin typeface="Arial" charset="0"/>
              </a:rPr>
              <a:t>A. Appoints federal judges.</a:t>
            </a:r>
          </a:p>
          <a:p>
            <a:r>
              <a:rPr lang="en-US" sz="2400" smtClean="0">
                <a:latin typeface="Arial" charset="0"/>
              </a:rPr>
              <a:t>B. Issues pardons and amnesty.</a:t>
            </a:r>
          </a:p>
          <a:p>
            <a:endParaRPr lang="en-US" sz="2400" smtClean="0">
              <a:latin typeface="Arial" charset="0"/>
            </a:endParaRPr>
          </a:p>
          <a:p>
            <a:r>
              <a:rPr lang="en-US" sz="2400" smtClean="0">
                <a:latin typeface="Arial" charset="0"/>
              </a:rPr>
              <a:t>2. Checks:</a:t>
            </a:r>
          </a:p>
          <a:p>
            <a:r>
              <a:rPr lang="en-US" sz="2400" smtClean="0">
                <a:latin typeface="Arial" charset="0"/>
              </a:rPr>
              <a:t>A. Senate can reject judicial appointments.</a:t>
            </a:r>
          </a:p>
          <a:p>
            <a:r>
              <a:rPr lang="en-US" sz="2400" smtClean="0">
                <a:latin typeface="Arial" charset="0"/>
              </a:rPr>
              <a:t>B. Senators can place “holds” on appointments.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304800"/>
            <a:ext cx="8229600" cy="762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en-US" sz="40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04800"/>
            <a:ext cx="8229600" cy="5791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b="1" u="sng" smtClean="0">
                <a:latin typeface="Arial" charset="0"/>
              </a:rPr>
              <a:t>Chief of State</a:t>
            </a:r>
          </a:p>
          <a:p>
            <a:endParaRPr lang="en-US" sz="2400" smtClean="0">
              <a:latin typeface="Arial" charset="0"/>
            </a:endParaRPr>
          </a:p>
          <a:p>
            <a:r>
              <a:rPr lang="en-US" sz="2400" smtClean="0">
                <a:latin typeface="Arial" charset="0"/>
              </a:rPr>
              <a:t>1. The ceremonial head of our nation.</a:t>
            </a:r>
          </a:p>
          <a:p>
            <a:r>
              <a:rPr lang="en-US" sz="2400" smtClean="0">
                <a:latin typeface="Arial" charset="0"/>
              </a:rPr>
              <a:t>2. Most nations separate the Chief Executive and Chief of State roles, but the office of the presidency combines them.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0"/>
            <a:ext cx="8229600" cy="381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en-US" sz="40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8600"/>
            <a:ext cx="8229600" cy="5867400"/>
          </a:xfrm>
        </p:spPr>
        <p:txBody>
          <a:bodyPr/>
          <a:lstStyle/>
          <a:p>
            <a:r>
              <a:rPr lang="en-US" sz="2400" smtClean="0">
                <a:latin typeface="Arial" charset="0"/>
              </a:rPr>
              <a:t>Non-constitutional roles</a:t>
            </a:r>
          </a:p>
          <a:p>
            <a:endParaRPr lang="en-US" sz="2400" smtClean="0">
              <a:latin typeface="Arial" charset="0"/>
            </a:endParaRPr>
          </a:p>
          <a:p>
            <a:r>
              <a:rPr lang="en-US" sz="2800" b="1" u="sng" smtClean="0">
                <a:latin typeface="Arial" charset="0"/>
              </a:rPr>
              <a:t>Head of Political Party</a:t>
            </a:r>
          </a:p>
          <a:p>
            <a:endParaRPr lang="en-US" sz="2800" b="1" u="sng" smtClean="0">
              <a:latin typeface="Arial" charset="0"/>
            </a:endParaRPr>
          </a:p>
          <a:p>
            <a:r>
              <a:rPr lang="en-US" sz="2400" smtClean="0">
                <a:latin typeface="Arial" charset="0"/>
              </a:rPr>
              <a:t>1. Selects the party’s chairman of the national committee and the vice presidential nominee.</a:t>
            </a:r>
          </a:p>
          <a:p>
            <a:r>
              <a:rPr lang="en-US" sz="2400" smtClean="0">
                <a:latin typeface="Arial" charset="0"/>
              </a:rPr>
              <a:t>2. Political patronage.</a:t>
            </a:r>
          </a:p>
          <a:p>
            <a:endParaRPr lang="en-US" sz="2400" smtClean="0">
              <a:latin typeface="Arial" charset="0"/>
            </a:endParaRPr>
          </a:p>
          <a:p>
            <a:r>
              <a:rPr lang="en-US" sz="2800" b="1" u="sng" smtClean="0">
                <a:latin typeface="Arial" charset="0"/>
              </a:rPr>
              <a:t>Chief Economist</a:t>
            </a:r>
          </a:p>
          <a:p>
            <a:endParaRPr lang="en-US" sz="2800" b="1" u="sng" smtClean="0">
              <a:latin typeface="Arial" charset="0"/>
            </a:endParaRPr>
          </a:p>
          <a:p>
            <a:r>
              <a:rPr lang="en-US" sz="2400" smtClean="0">
                <a:latin typeface="Arial" charset="0"/>
              </a:rPr>
              <a:t>1. Responsible for the overall health of the economy.</a:t>
            </a:r>
          </a:p>
          <a:p>
            <a:r>
              <a:rPr lang="en-US" sz="2400" smtClean="0">
                <a:latin typeface="Arial" charset="0"/>
              </a:rPr>
              <a:t>2. Proposes the federal budget.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</TotalTime>
  <Words>413</Words>
  <Application>Microsoft Office PowerPoint</Application>
  <PresentationFormat>On-screen Show (4:3)</PresentationFormat>
  <Paragraphs>69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Tahoma</vt:lpstr>
      <vt:lpstr>Arial</vt:lpstr>
      <vt:lpstr>Calibri</vt:lpstr>
      <vt:lpstr>Showcard Gothic</vt:lpstr>
      <vt:lpstr>Wingdings</vt:lpstr>
      <vt:lpstr>Office Theme</vt:lpstr>
      <vt:lpstr>Roles of the President!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PUSD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Roles of the President!</dc:title>
  <dc:creator>Administrator</dc:creator>
  <cp:lastModifiedBy>smcclure</cp:lastModifiedBy>
  <cp:revision>23</cp:revision>
  <dcterms:created xsi:type="dcterms:W3CDTF">2008-02-01T19:14:43Z</dcterms:created>
  <dcterms:modified xsi:type="dcterms:W3CDTF">2012-01-31T18:33:45Z</dcterms:modified>
</cp:coreProperties>
</file>